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B8FB20-43DD-B3B6-A0E4-27C382C572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BE91A78-897A-E65D-F5CA-F81FAE2184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046A709-318F-2470-E036-46889DAD2B3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09EAC16F-CEB2-3451-3177-3DD21FBB33D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D30B0DE6-562A-4866-83D4-41E16AC1216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7646461-2E85-3B3C-6490-6F80BEB17D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D7A800F-0788-48CD-356E-43EB4F4AAB4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A75DC1E-5426-CCD0-CF08-E1DD745523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A60EB80-F983-CD9B-FB8D-E8F04E46A68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571210E-17F4-1D8B-BEB3-9E520FADE51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48E20B14-E7C2-8F59-9C97-2F18ECBD16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A4BE16D-5654-4113-AC0F-0BA33E1C87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9598644-E0B1-C365-ACC2-22D6F2DA70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CC712E2-4438-4163-86C1-6CE657B0FD0A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4715F60-BE0E-E94B-E373-A29E15B20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37F9E01-D901-4C8F-DF1A-B73FC47C1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751CDB-DD07-7C60-5464-86DA9D80B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3558A5-8623-D078-7C9C-A670DAE7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4318EF-74D2-778F-D38B-02E3275A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E89FD-7F80-4360-B4E0-5AF3EEE57FD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FF391-1209-D105-2894-09B0A84C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87F537-AA3C-CD68-DFAE-61A76AF4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CE0A37-767C-3984-9210-126D93093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35D1C-F1FE-494A-99EC-3C4214254A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319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942595-7BCD-489C-069B-8D7E22C22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D71625-B1AE-5A5F-BA40-CB9C54287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9BEE1-924A-FC11-9BAC-C33150884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BBF25-1AAD-46AE-84D2-2394EBF19C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007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58B331-CF2A-78F1-5779-29D9ECF9E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660475-CE50-6E60-7669-E7B90F16B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6F36ED-34B6-AC62-341C-B30FF1ED3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E496F-2ECB-47B0-A435-7A8858DAD5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319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148D0-098E-DFF5-E4E2-56B6B8BB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347BDA-4EBC-37F9-E15F-3347AF59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ED6455-F5FF-A051-F418-EE866EB88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E0280-FD2F-4806-9E75-3DD93E3D66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59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00BD965-6972-5C9E-EA19-7120D332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1F8D9E7-E8AA-2698-FBE4-AB16C922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BCA62E7-E001-C509-761C-199FB9E14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E7655-4EB2-4760-B6F6-8FE95B3487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443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2203094A-6F74-404A-AE2A-A75B6D672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ECBC9E1B-2241-1A33-E64F-ED0DD56B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8EE990AF-E82C-32A9-2E9F-5A18990C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2FDBF-EA12-49E4-A889-34496A0F70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106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E1ED3346-FD38-1CD4-BC6B-C0D0590A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DBE5E23-D492-8FD2-54EB-815AA1FD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166F05B-D15C-3578-66CF-19823E90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BC4A3-3DAA-4FA7-ABFD-3AE54CF9267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326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6CD91E4B-2FAA-5458-4473-6944E781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92B7E8F5-D636-70E1-A52A-E73D64F2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1A97AF74-D8E1-A2B1-CE32-35A91D93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F17-ADCE-4553-ADC8-A5FA02852E2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699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A49D6E9-0B8E-AF55-1DF1-347EBC546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F19757E1-D5D4-E469-7D61-9047D75C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1216451-1440-7260-8792-2BDF1598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E0759-B526-43D7-BD6F-872832CC9E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329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1108732-E63C-70C7-0979-0BA52E1E2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5544CAB-32F0-3369-642F-3B00903B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D343480-0EC2-6364-78D8-D87D44FF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894C4-D458-4BEE-B050-AE11D2AAB8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735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A297E07-1E00-DFDD-48FE-FC01D0565B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BE133FE7-2B37-BD3B-F3A1-A729B34947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3315D4-B489-0B58-7937-684632076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79E05E-DC32-724B-6FAF-E1AB10B57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005431-2D39-2C48-18FD-0110A5AA0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087E8F6-46E5-4575-A764-D7B8AC41A72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CE5648E-CE7B-A8B0-0923-80D3FD82C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228725"/>
            <a:ext cx="8237538" cy="22860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latin typeface="Arial" panose="020B0604020202020204" pitchFamily="34" charset="0"/>
              </a:rPr>
              <a:t>日本死の臨床研究会</a:t>
            </a:r>
            <a:br>
              <a:rPr kumimoji="0" lang="en-US" altLang="ja-JP" sz="4800" b="1">
                <a:latin typeface="Arial" panose="020B0604020202020204" pitchFamily="34" charset="0"/>
              </a:rPr>
            </a:br>
            <a:r>
              <a:rPr kumimoji="0" lang="ja-JP" altLang="en-US" sz="4800" b="1">
                <a:latin typeface="Arial" panose="020B0604020202020204" pitchFamily="34" charset="0"/>
              </a:rPr>
              <a:t>ＣＯ Ｉ 開示</a:t>
            </a:r>
            <a:br>
              <a:rPr kumimoji="0" lang="en-US" altLang="ja-JP" sz="4000" b="1">
                <a:latin typeface="Arial" panose="020B0604020202020204" pitchFamily="34" charset="0"/>
              </a:rPr>
            </a:br>
            <a:r>
              <a:rPr kumimoji="0" lang="ja-JP" altLang="en-US" sz="1600" b="1">
                <a:latin typeface="Arial" panose="020B0604020202020204" pitchFamily="34" charset="0"/>
              </a:rPr>
              <a:t>　</a:t>
            </a:r>
            <a:br>
              <a:rPr kumimoji="0" lang="en-US" altLang="ja-JP" sz="2400" b="1" i="1"/>
            </a:br>
            <a:r>
              <a:rPr kumimoji="0" lang="ja-JP" altLang="en-US" sz="2400" b="1"/>
              <a:t>筆頭発表者名：　○○　○○</a:t>
            </a:r>
            <a:endParaRPr kumimoji="0" lang="en-US" altLang="ja-JP" sz="2400" b="1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EB01218-0120-98D0-0054-DED95B1BF8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9275" y="3749675"/>
            <a:ext cx="8029575" cy="1600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2800" b="1" dirty="0">
              <a:latin typeface="Arial" charset="0"/>
            </a:endParaRPr>
          </a:p>
          <a:p>
            <a:pPr marL="266700" indent="-2667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演題発表に関連し、開示すべき</a:t>
            </a:r>
            <a:r>
              <a:rPr kumimoji="0" lang="en-US" altLang="ja-JP" sz="2800" b="1" dirty="0">
                <a:latin typeface="Arial" charset="0"/>
              </a:rPr>
              <a:t>CO I </a:t>
            </a:r>
            <a:r>
              <a:rPr kumimoji="0" lang="ja-JP" altLang="en-US" sz="2800" b="1" dirty="0">
                <a:latin typeface="Arial" charset="0"/>
              </a:rPr>
              <a:t>関係にある企業などはありません。</a:t>
            </a:r>
            <a:endParaRPr kumimoji="0" lang="en-US" altLang="ja-JP" sz="2800" b="1" dirty="0">
              <a:latin typeface="Arial" charset="0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700" b="1" i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b="1" dirty="0">
              <a:latin typeface="Arial" charset="0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CF54A6EE-95F3-A88F-B014-277BCC351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241300"/>
            <a:ext cx="7319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様式１－Ａ　申告すべき利益相反（ＣＯＩ状態）がない時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DC4C3472-D369-8114-B664-24299CBC8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06475"/>
            <a:ext cx="8642350" cy="54244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97415D-0869-B379-FC53-76361DBF1D9E}"/>
              </a:ext>
            </a:extLst>
          </p:cNvPr>
          <p:cNvSpPr/>
          <p:nvPr/>
        </p:nvSpPr>
        <p:spPr>
          <a:xfrm>
            <a:off x="30163" y="884238"/>
            <a:ext cx="9072562" cy="59277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56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</vt:lpstr>
      <vt:lpstr>HGP創英角ｺﾞｼｯｸUB</vt:lpstr>
      <vt:lpstr>Office ​​テーマ</vt:lpstr>
      <vt:lpstr>日本死の臨床研究会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印刷 成進社</cp:lastModifiedBy>
  <cp:revision>86</cp:revision>
  <dcterms:created xsi:type="dcterms:W3CDTF">2000-09-04T17:39:07Z</dcterms:created>
  <dcterms:modified xsi:type="dcterms:W3CDTF">2025-12-26T01:14:52Z</dcterms:modified>
</cp:coreProperties>
</file>