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81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CD4983BC-5D12-50A1-D74C-BF29472785E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96820E2-53F8-5BC4-ED91-A52D47D4368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B3765961-62F1-68C6-517D-6263CC67E49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62E8F323-5F01-B9C3-368D-47C44A59413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2CD84885-4100-4B14-9539-0475FAFCDDB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90653757-40A1-B4CF-C6E8-0A52121D685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4E55F5B6-6437-BD73-25FB-EC44218FCED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7A88712D-8F33-FB81-B2C9-A4C318BE65E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D9A3EC96-D7CA-9829-5DF2-164F8A36D5F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30BBD6B5-E4F4-6686-9250-5C3286741F0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8BA7975D-076C-28F8-B99D-C63D9E6AB4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FA3D35DB-6801-4243-AE1A-BFF896403F8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8" charset="-128"/>
        <a:cs typeface="ＭＳ Ｐゴシック" pitchFamily="-10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E377D21C-7B97-7AEB-200F-44CC4D031F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303FA5FA-91C3-46B7-8134-BF65D5F88F4D}" type="slidenum">
              <a:rPr kumimoji="0" lang="en-US" altLang="ja-JP"/>
              <a:pPr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376FF427-11FD-51B8-4CBD-5D7FCF6D22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AED52628-C7B4-3EB3-EE1F-3E3BD705FE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266C3D-AF70-2BFD-2963-A75FF55D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23450A-3AEE-1F72-C06B-6289DA706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A90997-367F-56CD-A085-EDC587545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D412F1-999C-4A35-AAD3-FCE8C9321C1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46915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51133B-2BE3-A353-432F-D3FF9E3FB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E007D4-1B46-40BB-4097-B92C83712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2C2002-2562-BBE5-EB9D-20B1E5AB5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776453-B802-4355-8510-9AF92F83E36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7208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DE4857-F67E-A82A-0CA5-5F70784F5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9C3D90-DCE2-0958-A13C-4CFEC782B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AAC494-2773-AD57-9181-27EAEDB58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BA9CC6-2BF0-4016-9A68-183FB6F27AD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33403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6E94B88-B061-0EA1-CC91-495A46B6B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FA7C805-531F-ADE4-8087-9170AF3B0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A5024A-13EF-EC7A-98DB-02C9E9367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3DD739-94F5-4385-97B4-3356150E6F1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1780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FC4C9-B52F-B5BE-F2EE-21C66EB0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269437-3322-33C9-5156-2E60DAD29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FFE051-1C29-7AC4-7947-CB7BF61C2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AC1225-D9EA-4456-893A-D7A829D3A71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76246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AD5A4C66-1A91-3E65-BDFD-78A5D2860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4B585A4A-D1EF-FFB4-9622-E54ED2EA5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2E009E6A-4DB7-6416-D6CC-9AA94281A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1B2FD5-3527-4077-806D-20A34A16D84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94524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94BC8368-1277-5609-FFBE-0CDA64B00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378C9705-C379-6960-69B3-2F1F401DE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11C08B4D-574C-ED1F-0DA0-F58EA72FF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0B54DA-62BD-4A31-9C35-E96C81C5C61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57879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36A2C60C-941E-0011-5124-9BE8B8447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7CA30F73-1F42-45C0-7881-697F0A1B3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6141E20D-9BAD-3D21-E067-49582DEC1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E0106D-3DE6-49F4-8D5A-8C17DA94C1E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71395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F585FCC6-A272-8BC6-9EE6-11A266A49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7BDC72F2-BB67-DD3D-9D29-386B1A41A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9980F7DD-1837-93BB-BC91-51375EABF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52486C-5CF1-446D-B335-BAD17205F01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60146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5FCB8DA-5BE2-F864-FE11-2BD7F4081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3152A17A-05A2-F256-5838-D3BE7563D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AFCE71A6-D5A1-2BB1-2C4A-0DEC404F2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FD366F-BD64-4352-B19C-A18280F44A8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0498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AABB6657-2BBB-723A-4051-6E110153A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BBDC1B04-432F-FD79-08BA-6DD6640ED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4C3A2746-674B-668F-8EED-2FE1889B7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1FFA27-5D3D-4FCD-8BC1-AFB01A03D9C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86818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296B2EF0-20DB-73A2-1082-17D9302B2F3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F4452437-E7FC-010E-8F4F-9A14954AE88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0C04D8-0B21-ED2E-31E4-9B6FE32A06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-108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475D91-AC88-BC65-C93C-44ACCFFA21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-108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3D6EC6-1106-2FAA-4C50-8C3855AFF1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16BA82B5-934A-4464-B30D-F3F77315469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B356717-8B7D-F030-9D44-90008B3D1F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950913"/>
            <a:ext cx="7772400" cy="2143125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ja-JP" altLang="en-US" b="1">
                <a:latin typeface="Arial" panose="020B0604020202020204" pitchFamily="34" charset="0"/>
              </a:rPr>
              <a:t>日本死の臨床研究会</a:t>
            </a:r>
            <a:br>
              <a:rPr kumimoji="0" lang="en-US" altLang="ja-JP" b="1">
                <a:latin typeface="Arial" panose="020B0604020202020204" pitchFamily="34" charset="0"/>
              </a:rPr>
            </a:br>
            <a:r>
              <a:rPr kumimoji="0" lang="ja-JP" altLang="en-US" b="1">
                <a:latin typeface="Arial" panose="020B0604020202020204" pitchFamily="34" charset="0"/>
              </a:rPr>
              <a:t>ＣＯ Ｉ 開示</a:t>
            </a:r>
            <a:br>
              <a:rPr kumimoji="0" lang="en-US" altLang="ja-JP" sz="3600" b="1">
                <a:latin typeface="Arial" panose="020B0604020202020204" pitchFamily="34" charset="0"/>
              </a:rPr>
            </a:br>
            <a:r>
              <a:rPr kumimoji="0" lang="ja-JP" altLang="en-US" sz="1400" b="1">
                <a:latin typeface="Arial" panose="020B0604020202020204" pitchFamily="34" charset="0"/>
              </a:rPr>
              <a:t>　</a:t>
            </a:r>
            <a:br>
              <a:rPr kumimoji="0" lang="en-US" altLang="ja-JP" sz="2000" b="1" i="1"/>
            </a:br>
            <a:r>
              <a:rPr kumimoji="0" lang="ja-JP" altLang="en-US" sz="2000" b="1"/>
              <a:t>筆頭発表者名：　○○　○○</a:t>
            </a:r>
            <a:endParaRPr kumimoji="0" lang="en-US" altLang="ja-JP" sz="2000" b="1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29CA368-A73A-2B30-68D6-1D72D684C4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2438" y="3241675"/>
            <a:ext cx="8358187" cy="6207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latin typeface="Arial" panose="020B0604020202020204" pitchFamily="34" charset="0"/>
              </a:rPr>
              <a:t>演題発表に関連し、開示すべき</a:t>
            </a:r>
            <a:r>
              <a:rPr kumimoji="0" lang="en-US" altLang="ja-JP" sz="2400" b="1">
                <a:latin typeface="Arial" panose="020B0604020202020204" pitchFamily="34" charset="0"/>
              </a:rPr>
              <a:t>CO I </a:t>
            </a:r>
            <a:r>
              <a:rPr kumimoji="0" lang="ja-JP" altLang="en-US" sz="2400" b="1">
                <a:latin typeface="Arial" panose="020B0604020202020204" pitchFamily="34" charset="0"/>
              </a:rPr>
              <a:t>関係にある企業などとして</a:t>
            </a:r>
            <a:endParaRPr kumimoji="0" lang="en-US" altLang="ja-JP" sz="2400" b="1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latin typeface="Arial" panose="020B0604020202020204" pitchFamily="34" charset="0"/>
              </a:rPr>
              <a:t>　  　　　　　　　　　　　　　　　　</a:t>
            </a:r>
            <a:endParaRPr kumimoji="0" lang="en-US" altLang="ja-JP" sz="2400" b="1">
              <a:latin typeface="Arial" panose="020B0604020202020204" pitchFamily="34" charset="0"/>
            </a:endParaRPr>
          </a:p>
        </p:txBody>
      </p:sp>
      <p:sp>
        <p:nvSpPr>
          <p:cNvPr id="4100" name="正方形/長方形 3">
            <a:extLst>
              <a:ext uri="{FF2B5EF4-FFF2-40B4-BE49-F238E27FC236}">
                <a16:creationId xmlns:a16="http://schemas.microsoft.com/office/drawing/2014/main" id="{B436BD92-F5F6-7794-F6A8-A7A829552C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25" y="209550"/>
            <a:ext cx="7254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様式１－</a:t>
            </a:r>
            <a:r>
              <a:rPr kumimoji="0" lang="en-US" altLang="ja-JP" sz="24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B</a:t>
            </a:r>
            <a:r>
              <a:rPr kumimoji="0" lang="ja-JP" altLang="en-US" sz="24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申告すべき利益相反（ＣＯＩ状態）がある時</a:t>
            </a:r>
          </a:p>
        </p:txBody>
      </p:sp>
      <p:sp>
        <p:nvSpPr>
          <p:cNvPr id="4101" name="正方形/長方形 4">
            <a:extLst>
              <a:ext uri="{FF2B5EF4-FFF2-40B4-BE49-F238E27FC236}">
                <a16:creationId xmlns:a16="http://schemas.microsoft.com/office/drawing/2014/main" id="{6980FFE8-6E0E-9032-46F3-FFEC41809D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792163"/>
            <a:ext cx="8640763" cy="5867400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latin typeface="Times New Roman" panose="02020603050405020304" pitchFamily="18" charset="0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DB6CCF-42EA-3EBB-137A-B57A3B3F48AF}"/>
              </a:ext>
            </a:extLst>
          </p:cNvPr>
          <p:cNvSpPr/>
          <p:nvPr/>
        </p:nvSpPr>
        <p:spPr>
          <a:xfrm>
            <a:off x="30163" y="671513"/>
            <a:ext cx="9063037" cy="60991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433E2173-3F95-6229-B972-0B9B02180382}"/>
              </a:ext>
            </a:extLst>
          </p:cNvPr>
          <p:cNvGraphicFramePr>
            <a:graphicFrameLocks noGrp="1"/>
          </p:cNvGraphicFramePr>
          <p:nvPr/>
        </p:nvGraphicFramePr>
        <p:xfrm>
          <a:off x="1130300" y="3706813"/>
          <a:ext cx="7531100" cy="2835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1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9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35275">
                <a:tc>
                  <a:txBody>
                    <a:bodyPr/>
                    <a:lstStyle/>
                    <a:p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①報酬額：</a:t>
                      </a:r>
                      <a:endParaRPr kumimoji="0" lang="en-US" altLang="ja-JP" sz="2000" b="1" dirty="0">
                        <a:solidFill>
                          <a:schemeClr val="tx1"/>
                        </a:solidFill>
                        <a:latin typeface="Arial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②株式の利益：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③特許使用料：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④講演料：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⑤原稿料：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⑥研究費・助成金など：</a:t>
                      </a:r>
                      <a:endParaRPr kumimoji="0" lang="en-US" altLang="ja-JP" sz="2000" b="1" dirty="0">
                        <a:solidFill>
                          <a:schemeClr val="tx1"/>
                        </a:solidFill>
                        <a:latin typeface="Arial" charset="0"/>
                      </a:endParaRPr>
                    </a:p>
                    <a:p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⑦奨学（奨励）寄附など：</a:t>
                      </a:r>
                      <a:endParaRPr kumimoji="0" lang="en-US" altLang="ja-JP" sz="2000" b="1" dirty="0">
                        <a:solidFill>
                          <a:schemeClr val="tx1"/>
                        </a:solidFill>
                        <a:latin typeface="Arial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⑧企業などが提供する寄附</a:t>
                      </a:r>
                      <a:r>
                        <a:rPr kumimoji="0" lang="ja-JP" altLang="en-US" sz="2000" b="1">
                          <a:solidFill>
                            <a:schemeClr val="tx1"/>
                          </a:solidFill>
                          <a:latin typeface="Arial" charset="0"/>
                        </a:rPr>
                        <a:t>講座：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2" marR="91442" marT="45716" marB="4571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</a:rPr>
                        <a:t>　　　なし</a:t>
                      </a:r>
                      <a:endParaRPr kumimoji="1" lang="en-US" altLang="ja-JP" sz="20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</a:rPr>
                        <a:t>　　　なし</a:t>
                      </a:r>
                      <a:endParaRPr kumimoji="1" lang="en-US" altLang="ja-JP" sz="20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</a:rPr>
                        <a:t>　　　なし</a:t>
                      </a:r>
                      <a:endParaRPr kumimoji="1" lang="en-US" altLang="ja-JP" sz="2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</a:rPr>
                        <a:t>　　　なし</a:t>
                      </a:r>
                      <a:endParaRPr kumimoji="1" lang="en-US" altLang="ja-JP" sz="2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</a:rPr>
                        <a:t>　　　なし</a:t>
                      </a:r>
                      <a:endParaRPr kumimoji="1" lang="en-US" altLang="ja-JP" sz="20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　　　○○製薬</a:t>
                      </a:r>
                      <a:endParaRPr kumimoji="0" lang="en-US" altLang="ja-JP" sz="2000" b="1" dirty="0">
                        <a:solidFill>
                          <a:schemeClr val="tx1"/>
                        </a:solidFill>
                        <a:latin typeface="Arial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　　　○○製薬</a:t>
                      </a:r>
                      <a:endParaRPr kumimoji="0" lang="en-US" altLang="ja-JP" sz="2000" b="1" dirty="0">
                        <a:solidFill>
                          <a:schemeClr val="tx1"/>
                        </a:solidFill>
                        <a:latin typeface="Arial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2000" b="1" dirty="0">
                          <a:solidFill>
                            <a:schemeClr val="tx1"/>
                          </a:solidFill>
                          <a:latin typeface="Arial" charset="0"/>
                        </a:rPr>
                        <a:t>　　　あり（○○製薬）</a:t>
                      </a:r>
                      <a:endParaRPr kumimoji="0" lang="en-US" altLang="ja-JP" sz="2000" b="1" dirty="0">
                        <a:solidFill>
                          <a:schemeClr val="tx1"/>
                        </a:solidFill>
                        <a:latin typeface="Arial" charset="0"/>
                      </a:endParaRPr>
                    </a:p>
                  </a:txBody>
                  <a:tcPr marL="91442" marR="91442" marT="45716" marB="4571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581</TotalTime>
  <Words>121</Words>
  <Application>Microsoft Office PowerPoint</Application>
  <PresentationFormat>画面に合わせる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Times New Roman</vt:lpstr>
      <vt:lpstr>ＭＳ Ｐゴシック</vt:lpstr>
      <vt:lpstr>Arial</vt:lpstr>
      <vt:lpstr>Calibri</vt:lpstr>
      <vt:lpstr>HGP創英角ｺﾞｼｯｸUB</vt:lpstr>
      <vt:lpstr>Office ​​テーマ</vt:lpstr>
      <vt:lpstr>日本死の臨床研究会 ＣＯ Ｉ 開示 　 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印刷 成進社</cp:lastModifiedBy>
  <cp:revision>85</cp:revision>
  <dcterms:created xsi:type="dcterms:W3CDTF">2000-09-04T17:39:07Z</dcterms:created>
  <dcterms:modified xsi:type="dcterms:W3CDTF">2025-12-26T01:15:29Z</dcterms:modified>
</cp:coreProperties>
</file>